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30746" y="2438400"/>
            <a:ext cx="8760853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1. soixante, quatre-vingts, soixante-dix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94257" y="30480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13 </a:t>
            </a:r>
            <a:r>
              <a:rPr lang="fr-FR" sz="3200" dirty="0" smtClean="0">
                <a:latin typeface="Kristen ITC" pitchFamily="66" charset="0"/>
              </a:rPr>
              <a:t>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30746" y="1371600"/>
            <a:ext cx="8613361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mettez en anglais; mettez en ordre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4405160"/>
            <a:ext cx="3167576" cy="2501602"/>
          </a:xfrm>
          <a:prstGeom prst="rect">
            <a:avLst/>
          </a:prstGeom>
        </p:spPr>
      </p:pic>
      <p:sp>
        <p:nvSpPr>
          <p:cNvPr id="16" name="TextBox 6"/>
          <p:cNvSpPr txBox="1"/>
          <p:nvPr/>
        </p:nvSpPr>
        <p:spPr>
          <a:xfrm>
            <a:off x="230747" y="3505199"/>
            <a:ext cx="8760852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2. trente, cent, quatre-vingt-dix, cinquante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2286000" y="4405159"/>
            <a:ext cx="6558108" cy="12003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3.  soixante-quinze, quatre-vingt-quinze, soixante-dix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3200402" y="6019800"/>
            <a:ext cx="5643706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4. dix, cinq, quinze, quatorze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47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20</cp:revision>
  <dcterms:created xsi:type="dcterms:W3CDTF">2011-09-14T23:22:57Z</dcterms:created>
  <dcterms:modified xsi:type="dcterms:W3CDTF">2011-10-13T11:20:21Z</dcterms:modified>
</cp:coreProperties>
</file>